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8" r:id="rId18"/>
    <p:sldId id="259" r:id="rId19"/>
    <p:sldId id="260" r:id="rId20"/>
    <p:sldId id="262" r:id="rId21"/>
    <p:sldId id="268" r:id="rId22"/>
    <p:sldId id="261" r:id="rId23"/>
    <p:sldId id="263" r:id="rId24"/>
    <p:sldId id="269" r:id="rId25"/>
    <p:sldId id="272" r:id="rId26"/>
    <p:sldId id="273" r:id="rId27"/>
    <p:sldId id="274" r:id="rId28"/>
    <p:sldId id="270" r:id="rId29"/>
    <p:sldId id="275" r:id="rId30"/>
    <p:sldId id="276" r:id="rId31"/>
    <p:sldId id="277" r:id="rId32"/>
    <p:sldId id="27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e a Victory" id="{2094FA92-7F41-4B57-B8F5-DE0268EF4158}">
          <p14:sldIdLst>
            <p14:sldId id="258"/>
          </p14:sldIdLst>
        </p14:section>
        <p14:section name="Verse 1" id="{9B1EBC9F-333D-4CC3-8D62-375BB3B44CF5}">
          <p14:sldIdLst>
            <p14:sldId id="259"/>
            <p14:sldId id="260"/>
          </p14:sldIdLst>
        </p14:section>
        <p14:section name="Chorus" id="{A3A72BD7-7365-444C-9852-E27DF467F160}">
          <p14:sldIdLst>
            <p14:sldId id="262"/>
            <p14:sldId id="268"/>
            <p14:sldId id="261"/>
          </p14:sldIdLst>
        </p14:section>
        <p14:section name="Verse 2" id="{83BBE266-DD33-4B99-A182-352B4C8A3ED1}">
          <p14:sldIdLst>
            <p14:sldId id="263"/>
            <p14:sldId id="269"/>
          </p14:sldIdLst>
        </p14:section>
        <p14:section name="Chorus" id="{C0A389A1-894D-4AE2-81A6-EDC2845BD442}">
          <p14:sldIdLst>
            <p14:sldId id="272"/>
            <p14:sldId id="273"/>
            <p14:sldId id="274"/>
          </p14:sldIdLst>
        </p14:section>
        <p14:section name="Bridge" id="{A2405FB9-087A-4F78-9D6C-1E97E25BF69B}">
          <p14:sldIdLst>
            <p14:sldId id="270"/>
            <p14:sldId id="275"/>
          </p14:sldIdLst>
        </p14:section>
        <p14:section name="Chorus" id="{8C7CF6D8-3E64-415E-9189-507C39E90367}">
          <p14:sldIdLst>
            <p14:sldId id="276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70" d="100"/>
          <a:sy n="70" d="100"/>
        </p:scale>
        <p:origin x="20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For the battle belongs to You,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402623956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179152643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take what the enemy meant for evil</a:t>
            </a:r>
          </a:p>
          <a:p>
            <a:r>
              <a:rPr lang="en-US" dirty="0"/>
              <a:t>And You turn it for good</a:t>
            </a:r>
          </a:p>
          <a:p>
            <a:r>
              <a:rPr lang="en-US" dirty="0"/>
              <a:t>You turn it for good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390860891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take what the enemy meant for evil</a:t>
            </a:r>
          </a:p>
          <a:p>
            <a:r>
              <a:rPr lang="en-US" dirty="0"/>
              <a:t>And You turn it for good</a:t>
            </a:r>
          </a:p>
          <a:p>
            <a:r>
              <a:rPr lang="en-US" dirty="0"/>
              <a:t>You turn it for good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131554832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For the battle belongs to You,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127215664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For the battle belongs to You,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387184339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98536657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weapon may be formed,</a:t>
            </a:r>
          </a:p>
          <a:p>
            <a:r>
              <a:rPr lang="en-US" dirty="0"/>
              <a:t>but it won't prosper</a:t>
            </a:r>
          </a:p>
          <a:p>
            <a:r>
              <a:rPr lang="en-US" dirty="0"/>
              <a:t>When the darkness falls, it won't prevail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403917226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err="1"/>
              <a:t>'Cause</a:t>
            </a:r>
            <a:r>
              <a:rPr lang="en-US" dirty="0"/>
              <a:t> the God I serve knows</a:t>
            </a:r>
          </a:p>
          <a:p>
            <a:r>
              <a:rPr lang="en-US" dirty="0"/>
              <a:t>only how to triumph</a:t>
            </a:r>
          </a:p>
          <a:p>
            <a:r>
              <a:rPr lang="en-US" dirty="0"/>
              <a:t>My God will never fail</a:t>
            </a:r>
          </a:p>
          <a:p>
            <a:r>
              <a:rPr lang="en-US" dirty="0"/>
              <a:t>Oh, my God will never fail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300262879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For the battle belongs to You,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292796656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For the battle belongs to You,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150132494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296614006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There's power in the mighty name of Jesus</a:t>
            </a:r>
          </a:p>
          <a:p>
            <a:r>
              <a:rPr lang="en-US" dirty="0"/>
              <a:t>Every war He wages He will win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409659946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not backing down from any giant</a:t>
            </a:r>
          </a:p>
          <a:p>
            <a:r>
              <a:rPr lang="en-US" dirty="0" err="1"/>
              <a:t>'Cause</a:t>
            </a:r>
            <a:r>
              <a:rPr lang="en-US" dirty="0"/>
              <a:t> I know how this story ends</a:t>
            </a:r>
          </a:p>
          <a:p>
            <a:r>
              <a:rPr lang="en-US" dirty="0"/>
              <a:t>Yes, I know how this story ends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419067905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see a victory</a:t>
            </a:r>
          </a:p>
          <a:p>
            <a:r>
              <a:rPr lang="en-US" dirty="0"/>
              <a:t>For the battle belongs to You,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See a Victory</a:t>
            </a:r>
          </a:p>
        </p:txBody>
      </p:sp>
    </p:spTree>
    <p:extLst>
      <p:ext uri="{BB962C8B-B14F-4D97-AF65-F5344CB8AC3E}">
        <p14:creationId xmlns:p14="http://schemas.microsoft.com/office/powerpoint/2010/main" val="56043580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1435</TotalTime>
  <Words>271</Words>
  <Application>Microsoft Office PowerPoint</Application>
  <PresentationFormat>On-screen Show (4:3)</PresentationFormat>
  <Paragraphs>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210</cp:revision>
  <dcterms:created xsi:type="dcterms:W3CDTF">2011-12-04T14:58:54Z</dcterms:created>
  <dcterms:modified xsi:type="dcterms:W3CDTF">2024-05-14T03:06:57Z</dcterms:modified>
</cp:coreProperties>
</file>